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AGENTLEARN  /  课堂材料节选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64040" y="29260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9B461D"/>
                </a:solidFill>
                <a:latin typeface="Hiragino Sans GB"/>
              </a:defRPr>
            </a:pPr>
            <a:r>
              <a:rPr>
                <a:ea typeface="Hiragino Sans GB"/>
              </a:rPr>
              <a:t>问题示例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199632"/>
            <a:ext cx="10972800" cy="12801"/>
          </a:xfrm>
          <a:prstGeom prst="rect">
            <a:avLst/>
          </a:prstGeom>
          <a:solidFill>
            <a:srgbClr val="CBCF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373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虚构教学材料 · 人工构造对照，非模型实测输出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3367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932688"/>
            <a:ext cx="10972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44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丝绸之路：往来与交流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344168"/>
            <a:ext cx="106527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9B461D"/>
                </a:solidFill>
                <a:latin typeface="Hiragino Sans GB"/>
              </a:defRPr>
            </a:pPr>
            <a:r>
              <a:rPr>
                <a:ea typeface="Hiragino Sans GB"/>
              </a:rPr>
              <a:t>丝绸之路就是从中国到欧洲的一条固定公路。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075688"/>
            <a:ext cx="1065276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学习目标：了解丝绸之路及所有相关历史背景，认识它对不同地区的经济、社会、文化、政治的影响，比较不同时期的变化，列举所有主要交通地点。</a:t>
            </a:r>
          </a:p>
          <a:p>
            <a:pPr>
              <a:spcAft>
                <a:spcPts val="1200"/>
              </a:spcAft>
              <a:defRPr sz="23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课堂讲解：丝绸是重要货物，同时还可能伴随各种知识与技艺的交流。沿线路线和范围在不同历史时期可能变化。</a:t>
            </a:r>
          </a:p>
          <a:p>
            <a:pPr>
              <a:spcAft>
                <a:spcPts val="1200"/>
              </a:spcAft>
              <a:defRPr sz="23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请同学们认真阅读全部内容并记住重要知识，然后结合教师讲解思考古代交流的特点。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5440680"/>
            <a:ext cx="105156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授课提示：一页投影展示全部内容，再口头讲解。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AGENTLEARN  /  课堂材料节选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64040" y="29260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9B461D"/>
                </a:solidFill>
                <a:latin typeface="Hiragino Sans GB"/>
              </a:defRPr>
            </a:pPr>
            <a:r>
              <a:rPr>
                <a:ea typeface="Hiragino Sans GB"/>
              </a:rPr>
              <a:t>问题示例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199632"/>
            <a:ext cx="10972800" cy="12801"/>
          </a:xfrm>
          <a:prstGeom prst="rect">
            <a:avLst/>
          </a:prstGeom>
          <a:solidFill>
            <a:srgbClr val="CBCF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373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虚构教学材料 · 人工构造对照，非模型实测输出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3367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96012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40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讨论丝绸之路对世界的影响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77440"/>
            <a:ext cx="1051560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请各组自由讨论：经济、政治、文化、社会、地理、语言、宗教和技术有哪些影响？比较古今并联系生活，说说你对交流与发展的认识。</a:t>
            </a:r>
          </a:p>
          <a:p>
            <a:pPr>
              <a:spcAft>
                <a:spcPts val="1200"/>
              </a:spcAft>
              <a:defRPr sz="27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讨论后派代表发言。要求观点全面、思路清晰、语言流畅，内容越丰富越好，可以结合自己知道的知识展开。</a:t>
            </a:r>
          </a:p>
          <a:p>
            <a:pPr>
              <a:spcAft>
                <a:spcPts val="1200"/>
              </a:spcAft>
              <a:defRPr sz="27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同时思考不同地区的文化差异，以及如何促进未来合作。每位同学都应形成自己的独立见解。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